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notesSlides/notesSlide6.xml" ContentType="application/vnd.openxmlformats-officedocument.presentationml.notesSlide+xml"/>
  <Override PartName="/ppt/ink/ink2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3" r:id="rId1"/>
  </p:sldMasterIdLst>
  <p:notesMasterIdLst>
    <p:notesMasterId r:id="rId13"/>
  </p:notesMasterIdLst>
  <p:sldIdLst>
    <p:sldId id="256" r:id="rId2"/>
    <p:sldId id="292" r:id="rId3"/>
    <p:sldId id="257" r:id="rId4"/>
    <p:sldId id="263" r:id="rId5"/>
    <p:sldId id="287" r:id="rId6"/>
    <p:sldId id="293" r:id="rId7"/>
    <p:sldId id="290" r:id="rId8"/>
    <p:sldId id="289" r:id="rId9"/>
    <p:sldId id="291" r:id="rId10"/>
    <p:sldId id="281" r:id="rId11"/>
    <p:sldId id="283" r:id="rId12"/>
  </p:sldIdLst>
  <p:sldSz cx="24384000" cy="13716000"/>
  <p:notesSz cx="6858000" cy="9144000"/>
  <p:embeddedFontLst>
    <p:embeddedFont>
      <p:font typeface="Saira" pitchFamily="2" charset="77"/>
      <p:regular r:id="rId14"/>
      <p:bold r:id="rId15"/>
      <p:italic r:id="rId16"/>
      <p:boldItalic r:id="rId17"/>
    </p:embeddedFont>
    <p:embeddedFont>
      <p:font typeface="Saira Light" pitchFamily="2" charset="77"/>
      <p:regular r:id="rId18"/>
      <p:bold r:id="rId19"/>
      <p:italic r:id="rId20"/>
      <p:boldItalic r:id="rId21"/>
    </p:embeddedFont>
    <p:embeddedFont>
      <p:font typeface="Saira SemiBold Italic" pitchFamily="2" charset="77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3E4B60-B07F-4207-AABD-3D9D9C4F4E85}">
  <a:tblStyle styleId="{993E4B60-B07F-4207-AABD-3D9D9C4F4E85}" styleName="Table_0">
    <a:wholeTbl>
      <a:tcTxStyle b="off" i="off">
        <a:font>
          <a:latin typeface="Saira"/>
          <a:ea typeface="Saira"/>
          <a:cs typeface="Saira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05"/>
    <p:restoredTop sz="94618"/>
  </p:normalViewPr>
  <p:slideViewPr>
    <p:cSldViewPr snapToGrid="0">
      <p:cViewPr varScale="1">
        <p:scale>
          <a:sx n="43" d="100"/>
          <a:sy n="43" d="100"/>
        </p:scale>
        <p:origin x="280" y="62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6T11:55:17.942"/>
    </inkml:context>
    <inkml:brush xml:id="br0">
      <inkml:brushProperty name="width" value="0.2" units="cm"/>
      <inkml:brushProperty name="height" value="0.2" units="cm"/>
    </inkml:brush>
  </inkml:definitions>
  <inkml:trace contextRef="#ctx0" brushRef="#br0">0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6T11:55:17.942"/>
    </inkml:context>
    <inkml:brush xml:id="br0">
      <inkml:brushProperty name="width" value="0.2" units="cm"/>
      <inkml:brushProperty name="height" value="0.2" units="cm"/>
    </inkml:brush>
  </inkml:definitions>
  <inkml:trace contextRef="#ctx0" brushRef="#br0">0 1 24575,'0'0'-8191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>
          <a:extLst>
            <a:ext uri="{FF2B5EF4-FFF2-40B4-BE49-F238E27FC236}">
              <a16:creationId xmlns:a16="http://schemas.microsoft.com/office/drawing/2014/main" id="{4CC52393-88D9-3262-F707-3CDD879B8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:notes">
            <a:extLst>
              <a:ext uri="{FF2B5EF4-FFF2-40B4-BE49-F238E27FC236}">
                <a16:creationId xmlns:a16="http://schemas.microsoft.com/office/drawing/2014/main" id="{4534E77F-CF34-4B72-6C60-2A61E59C5A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florian</a:t>
            </a:r>
            <a:endParaRPr dirty="0"/>
          </a:p>
        </p:txBody>
      </p:sp>
      <p:sp>
        <p:nvSpPr>
          <p:cNvPr id="845" name="Google Shape;845;p4:notes">
            <a:extLst>
              <a:ext uri="{FF2B5EF4-FFF2-40B4-BE49-F238E27FC236}">
                <a16:creationId xmlns:a16="http://schemas.microsoft.com/office/drawing/2014/main" id="{9782681A-D184-ADC9-7220-6BBA882C84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7461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BD3CA1F6-28CA-E942-8316-F788EB69D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A53CEE19-C590-51F4-88BB-8A49ABB17E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CCD39757-D0F0-42C0-68E4-553B08CE82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4257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>
          <a:extLst>
            <a:ext uri="{FF2B5EF4-FFF2-40B4-BE49-F238E27FC236}">
              <a16:creationId xmlns:a16="http://schemas.microsoft.com/office/drawing/2014/main" id="{7DD1BA10-F8CE-B064-3A07-8A9FF9D30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9:notes">
            <a:extLst>
              <a:ext uri="{FF2B5EF4-FFF2-40B4-BE49-F238E27FC236}">
                <a16:creationId xmlns:a16="http://schemas.microsoft.com/office/drawing/2014/main" id="{3A1F19EB-1A16-A6F7-CC90-CC3FD4B548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floris</a:t>
            </a:r>
            <a:endParaRPr dirty="0"/>
          </a:p>
        </p:txBody>
      </p:sp>
      <p:sp>
        <p:nvSpPr>
          <p:cNvPr id="974" name="Google Shape;974;p9:notes">
            <a:extLst>
              <a:ext uri="{FF2B5EF4-FFF2-40B4-BE49-F238E27FC236}">
                <a16:creationId xmlns:a16="http://schemas.microsoft.com/office/drawing/2014/main" id="{61EE41CB-A07F-3E43-24EC-CC0B2ABECE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2286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Luc</a:t>
            </a:r>
            <a:endParaRPr dirty="0"/>
          </a:p>
        </p:txBody>
      </p:sp>
      <p:sp>
        <p:nvSpPr>
          <p:cNvPr id="795" name="Google Shape;7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luc</a:t>
            </a:r>
            <a:endParaRPr dirty="0"/>
          </a:p>
        </p:txBody>
      </p:sp>
      <p:sp>
        <p:nvSpPr>
          <p:cNvPr id="845" name="Google Shape;8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7A48CCBB-F5F5-25C1-26F3-3F6A0AE1E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D6FBCDFF-86C3-ABD8-B327-5F6BAA3D02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8042FCD1-6E30-038A-2967-79690FA8E8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2991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A30F2350-79DA-827E-A65E-A58E91BBB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A18E61D8-FB4F-D939-0BE4-5D7CFDDE73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2AB347CC-4737-DD5E-39BD-412D4FA20A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7995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5B69E509-F0A3-8FBA-D6F0-41EC24A85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8771662A-76A4-1918-E21E-02364054B8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8FE8F08D-7A53-E4F2-63E4-1677D2E307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024140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>
          <a:extLst>
            <a:ext uri="{FF2B5EF4-FFF2-40B4-BE49-F238E27FC236}">
              <a16:creationId xmlns:a16="http://schemas.microsoft.com/office/drawing/2014/main" id="{235B5871-1E8C-5D40-2A58-E09BD2F98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9:notes">
            <a:extLst>
              <a:ext uri="{FF2B5EF4-FFF2-40B4-BE49-F238E27FC236}">
                <a16:creationId xmlns:a16="http://schemas.microsoft.com/office/drawing/2014/main" id="{2C660779-0567-E49E-2462-D30F0E3E52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floris</a:t>
            </a:r>
            <a:endParaRPr dirty="0"/>
          </a:p>
        </p:txBody>
      </p:sp>
      <p:sp>
        <p:nvSpPr>
          <p:cNvPr id="974" name="Google Shape;974;p9:notes">
            <a:extLst>
              <a:ext uri="{FF2B5EF4-FFF2-40B4-BE49-F238E27FC236}">
                <a16:creationId xmlns:a16="http://schemas.microsoft.com/office/drawing/2014/main" id="{D8508C19-E09B-0040-1284-750FF595FF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4734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5F23F67E-68D0-CFE0-7E49-67301332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3D8C23FB-74CF-7F03-6CD1-87775E0C5F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155F831E-FEAA-6CF2-7436-221ABF361E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1334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522268" y="4026476"/>
            <a:ext cx="14225731" cy="2716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522268" y="6920345"/>
            <a:ext cx="14225731" cy="3595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  <a:latin typeface="Saira SemiBold Italic"/>
                <a:ea typeface="Saira SemiBold Italic"/>
                <a:cs typeface="Saira SemiBold Italic"/>
                <a:sym typeface="Saira SemiBold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5800552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u="none">
                <a:solidFill>
                  <a:schemeClr val="lt1"/>
                </a:solidFill>
                <a:latin typeface="Saira SemiBold Italic"/>
                <a:ea typeface="Saira SemiBold Italic"/>
                <a:cs typeface="Saira SemiBold Italic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6391" y="921053"/>
            <a:ext cx="2994025" cy="1198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marL="457200" lvl="0" indent="-5842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•"/>
              <a:defRPr/>
            </a:lvl1pPr>
            <a:lvl2pPr marL="914400" lvl="1" indent="-533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800"/>
              <a:buChar char="•"/>
              <a:defRPr/>
            </a:lvl2pPr>
            <a:lvl3pPr marL="1371600" lvl="2" indent="-482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000"/>
              <a:buChar char="•"/>
              <a:defRPr/>
            </a:lvl3pPr>
            <a:lvl4pPr marL="1828800" lvl="3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4pPr>
            <a:lvl5pPr marL="2286000" lvl="4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5pPr>
            <a:lvl6pPr marL="2743200" lvl="5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6pPr>
            <a:lvl7pPr marL="3200400" lvl="6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7pPr>
            <a:lvl8pPr marL="3657600" lvl="7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8pPr>
            <a:lvl9pPr marL="4114800" lvl="8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 type="title">
  <p:cSld name="TITLE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>
            <a:spLocks noGrp="1"/>
          </p:cNvSpPr>
          <p:nvPr>
            <p:ph type="ctrTitle"/>
          </p:nvPr>
        </p:nvSpPr>
        <p:spPr>
          <a:xfrm>
            <a:off x="3048000" y="2244726"/>
            <a:ext cx="18288000" cy="4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Calibri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/>
            </a:lvl1pPr>
            <a:lvl2pPr lvl="1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/>
            </a:lvl2pPr>
            <a:lvl3pPr lvl="2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/>
            </a:lvl3pPr>
            <a:lvl4pPr lvl="3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4pPr>
            <a:lvl5pPr lvl="4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5pPr>
            <a:lvl6pPr lvl="5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6pPr>
            <a:lvl7pPr lvl="6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7pPr>
            <a:lvl8pPr lvl="7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8pPr>
            <a:lvl9pPr lvl="8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dt" idx="10"/>
          </p:nvPr>
        </p:nvSpPr>
        <p:spPr>
          <a:xfrm>
            <a:off x="16764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9pPr>
          </a:lstStyle>
          <a:p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ftr" idx="11"/>
          </p:nvPr>
        </p:nvSpPr>
        <p:spPr>
          <a:xfrm>
            <a:off x="8077200" y="12712700"/>
            <a:ext cx="82296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0"/>
          <p:cNvSpPr txBox="1">
            <a:spLocks noGrp="1"/>
          </p:cNvSpPr>
          <p:nvPr>
            <p:ph type="sldNum" idx="12"/>
          </p:nvPr>
        </p:nvSpPr>
        <p:spPr>
          <a:xfrm>
            <a:off x="172212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rge Title and Content Dark 1">
  <p:cSld name="Large Title and Content Dark_1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1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24384000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100" cy="22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Font typeface="Saira"/>
              <a:buNone/>
              <a:defRPr sz="8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100" cy="6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2800"/>
              <a:buChar char="•"/>
              <a:defRPr>
                <a:solidFill>
                  <a:schemeClr val="lt1"/>
                </a:solidFill>
              </a:defRPr>
            </a:lvl2pPr>
            <a:lvl3pPr marL="137160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50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 Italic"/>
                <a:ea typeface="Saira SemiBold Italic"/>
                <a:cs typeface="Saira SemiBold Italic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cxnSp>
        <p:nvCxnSpPr>
          <p:cNvPr id="207" name="Google Shape;207;p21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08" name="Google Shape;20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2488623" y="2499012"/>
            <a:ext cx="1706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 Light"/>
              <a:buNone/>
              <a:defRPr sz="9400">
                <a:solidFill>
                  <a:schemeClr val="lt1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2488623" y="4187533"/>
            <a:ext cx="9449378" cy="234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  <a:defRPr sz="9400">
                <a:solidFill>
                  <a:schemeClr val="dk2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marL="914400" lvl="1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Title and Content">
  <p:cSld name="Large Title and Conte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Saira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 Italic"/>
                <a:ea typeface="Saira SemiBold Italic"/>
                <a:cs typeface="Saira SemiBold Italic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Wall">
  <p:cSld name="Logo Wall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987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70" name="Google Shape;70;p9"/>
          <p:cNvSpPr>
            <a:spLocks noGrp="1"/>
          </p:cNvSpPr>
          <p:nvPr>
            <p:ph type="pic" idx="2"/>
          </p:nvPr>
        </p:nvSpPr>
        <p:spPr>
          <a:xfrm>
            <a:off x="101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9"/>
          <p:cNvSpPr>
            <a:spLocks noGrp="1"/>
          </p:cNvSpPr>
          <p:nvPr>
            <p:ph type="pic" idx="3"/>
          </p:nvPr>
        </p:nvSpPr>
        <p:spPr>
          <a:xfrm>
            <a:off x="304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9"/>
          <p:cNvSpPr>
            <a:spLocks noGrp="1"/>
          </p:cNvSpPr>
          <p:nvPr>
            <p:ph type="pic" idx="4"/>
          </p:nvPr>
        </p:nvSpPr>
        <p:spPr>
          <a:xfrm>
            <a:off x="507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9"/>
          <p:cNvSpPr>
            <a:spLocks noGrp="1"/>
          </p:cNvSpPr>
          <p:nvPr>
            <p:ph type="pic" idx="5"/>
          </p:nvPr>
        </p:nvSpPr>
        <p:spPr>
          <a:xfrm>
            <a:off x="711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9"/>
          <p:cNvSpPr>
            <a:spLocks noGrp="1"/>
          </p:cNvSpPr>
          <p:nvPr>
            <p:ph type="pic" idx="6"/>
          </p:nvPr>
        </p:nvSpPr>
        <p:spPr>
          <a:xfrm>
            <a:off x="914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9"/>
          <p:cNvSpPr>
            <a:spLocks noGrp="1"/>
          </p:cNvSpPr>
          <p:nvPr>
            <p:ph type="pic" idx="7"/>
          </p:nvPr>
        </p:nvSpPr>
        <p:spPr>
          <a:xfrm>
            <a:off x="1117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9"/>
          <p:cNvSpPr>
            <a:spLocks noGrp="1"/>
          </p:cNvSpPr>
          <p:nvPr>
            <p:ph type="pic" idx="8"/>
          </p:nvPr>
        </p:nvSpPr>
        <p:spPr>
          <a:xfrm>
            <a:off x="1320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9"/>
          <p:cNvSpPr>
            <a:spLocks noGrp="1"/>
          </p:cNvSpPr>
          <p:nvPr>
            <p:ph type="pic" idx="9"/>
          </p:nvPr>
        </p:nvSpPr>
        <p:spPr>
          <a:xfrm>
            <a:off x="1523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9"/>
          <p:cNvSpPr>
            <a:spLocks noGrp="1"/>
          </p:cNvSpPr>
          <p:nvPr>
            <p:ph type="pic" idx="13"/>
          </p:nvPr>
        </p:nvSpPr>
        <p:spPr>
          <a:xfrm>
            <a:off x="1727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9"/>
          <p:cNvSpPr>
            <a:spLocks noGrp="1"/>
          </p:cNvSpPr>
          <p:nvPr>
            <p:ph type="pic" idx="14"/>
          </p:nvPr>
        </p:nvSpPr>
        <p:spPr>
          <a:xfrm>
            <a:off x="1930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9"/>
          <p:cNvSpPr>
            <a:spLocks noGrp="1"/>
          </p:cNvSpPr>
          <p:nvPr>
            <p:ph type="pic" idx="15"/>
          </p:nvPr>
        </p:nvSpPr>
        <p:spPr>
          <a:xfrm>
            <a:off x="2133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9"/>
          <p:cNvSpPr>
            <a:spLocks noGrp="1"/>
          </p:cNvSpPr>
          <p:nvPr>
            <p:ph type="pic" idx="16"/>
          </p:nvPr>
        </p:nvSpPr>
        <p:spPr>
          <a:xfrm>
            <a:off x="101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9"/>
          <p:cNvSpPr>
            <a:spLocks noGrp="1"/>
          </p:cNvSpPr>
          <p:nvPr>
            <p:ph type="pic" idx="17"/>
          </p:nvPr>
        </p:nvSpPr>
        <p:spPr>
          <a:xfrm>
            <a:off x="304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9"/>
          <p:cNvSpPr>
            <a:spLocks noGrp="1"/>
          </p:cNvSpPr>
          <p:nvPr>
            <p:ph type="pic" idx="18"/>
          </p:nvPr>
        </p:nvSpPr>
        <p:spPr>
          <a:xfrm>
            <a:off x="507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9"/>
          <p:cNvSpPr>
            <a:spLocks noGrp="1"/>
          </p:cNvSpPr>
          <p:nvPr>
            <p:ph type="pic" idx="19"/>
          </p:nvPr>
        </p:nvSpPr>
        <p:spPr>
          <a:xfrm>
            <a:off x="711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9"/>
          <p:cNvSpPr>
            <a:spLocks noGrp="1"/>
          </p:cNvSpPr>
          <p:nvPr>
            <p:ph type="pic" idx="20"/>
          </p:nvPr>
        </p:nvSpPr>
        <p:spPr>
          <a:xfrm>
            <a:off x="914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9"/>
          <p:cNvSpPr>
            <a:spLocks noGrp="1"/>
          </p:cNvSpPr>
          <p:nvPr>
            <p:ph type="pic" idx="21"/>
          </p:nvPr>
        </p:nvSpPr>
        <p:spPr>
          <a:xfrm>
            <a:off x="1117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9"/>
          <p:cNvSpPr>
            <a:spLocks noGrp="1"/>
          </p:cNvSpPr>
          <p:nvPr>
            <p:ph type="pic" idx="22"/>
          </p:nvPr>
        </p:nvSpPr>
        <p:spPr>
          <a:xfrm>
            <a:off x="1320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9"/>
          <p:cNvSpPr>
            <a:spLocks noGrp="1"/>
          </p:cNvSpPr>
          <p:nvPr>
            <p:ph type="pic" idx="23"/>
          </p:nvPr>
        </p:nvSpPr>
        <p:spPr>
          <a:xfrm>
            <a:off x="1523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9"/>
          <p:cNvSpPr>
            <a:spLocks noGrp="1"/>
          </p:cNvSpPr>
          <p:nvPr>
            <p:ph type="pic" idx="24"/>
          </p:nvPr>
        </p:nvSpPr>
        <p:spPr>
          <a:xfrm>
            <a:off x="1727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9"/>
          <p:cNvSpPr>
            <a:spLocks noGrp="1"/>
          </p:cNvSpPr>
          <p:nvPr>
            <p:ph type="pic" idx="25"/>
          </p:nvPr>
        </p:nvSpPr>
        <p:spPr>
          <a:xfrm>
            <a:off x="1930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9"/>
          <p:cNvSpPr>
            <a:spLocks noGrp="1"/>
          </p:cNvSpPr>
          <p:nvPr>
            <p:ph type="pic" idx="26"/>
          </p:nvPr>
        </p:nvSpPr>
        <p:spPr>
          <a:xfrm>
            <a:off x="2133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9"/>
          <p:cNvSpPr>
            <a:spLocks noGrp="1"/>
          </p:cNvSpPr>
          <p:nvPr>
            <p:ph type="pic" idx="27"/>
          </p:nvPr>
        </p:nvSpPr>
        <p:spPr>
          <a:xfrm>
            <a:off x="101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9"/>
          <p:cNvSpPr>
            <a:spLocks noGrp="1"/>
          </p:cNvSpPr>
          <p:nvPr>
            <p:ph type="pic" idx="28"/>
          </p:nvPr>
        </p:nvSpPr>
        <p:spPr>
          <a:xfrm>
            <a:off x="304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9"/>
          <p:cNvSpPr>
            <a:spLocks noGrp="1"/>
          </p:cNvSpPr>
          <p:nvPr>
            <p:ph type="pic" idx="29"/>
          </p:nvPr>
        </p:nvSpPr>
        <p:spPr>
          <a:xfrm>
            <a:off x="507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9"/>
          <p:cNvSpPr>
            <a:spLocks noGrp="1"/>
          </p:cNvSpPr>
          <p:nvPr>
            <p:ph type="pic" idx="30"/>
          </p:nvPr>
        </p:nvSpPr>
        <p:spPr>
          <a:xfrm>
            <a:off x="711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9"/>
          <p:cNvSpPr>
            <a:spLocks noGrp="1"/>
          </p:cNvSpPr>
          <p:nvPr>
            <p:ph type="pic" idx="31"/>
          </p:nvPr>
        </p:nvSpPr>
        <p:spPr>
          <a:xfrm>
            <a:off x="914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9"/>
          <p:cNvSpPr>
            <a:spLocks noGrp="1"/>
          </p:cNvSpPr>
          <p:nvPr>
            <p:ph type="pic" idx="32"/>
          </p:nvPr>
        </p:nvSpPr>
        <p:spPr>
          <a:xfrm>
            <a:off x="1117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9"/>
          <p:cNvSpPr>
            <a:spLocks noGrp="1"/>
          </p:cNvSpPr>
          <p:nvPr>
            <p:ph type="pic" idx="33"/>
          </p:nvPr>
        </p:nvSpPr>
        <p:spPr>
          <a:xfrm>
            <a:off x="1320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9"/>
          <p:cNvSpPr>
            <a:spLocks noGrp="1"/>
          </p:cNvSpPr>
          <p:nvPr>
            <p:ph type="pic" idx="34"/>
          </p:nvPr>
        </p:nvSpPr>
        <p:spPr>
          <a:xfrm>
            <a:off x="1523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9"/>
          <p:cNvSpPr>
            <a:spLocks noGrp="1"/>
          </p:cNvSpPr>
          <p:nvPr>
            <p:ph type="pic" idx="35"/>
          </p:nvPr>
        </p:nvSpPr>
        <p:spPr>
          <a:xfrm>
            <a:off x="1727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9"/>
          <p:cNvSpPr>
            <a:spLocks noGrp="1"/>
          </p:cNvSpPr>
          <p:nvPr>
            <p:ph type="pic" idx="36"/>
          </p:nvPr>
        </p:nvSpPr>
        <p:spPr>
          <a:xfrm>
            <a:off x="1930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9"/>
          <p:cNvSpPr>
            <a:spLocks noGrp="1"/>
          </p:cNvSpPr>
          <p:nvPr>
            <p:ph type="pic" idx="37"/>
          </p:nvPr>
        </p:nvSpPr>
        <p:spPr>
          <a:xfrm>
            <a:off x="2133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9"/>
          <p:cNvSpPr>
            <a:spLocks noGrp="1"/>
          </p:cNvSpPr>
          <p:nvPr>
            <p:ph type="pic" idx="38"/>
          </p:nvPr>
        </p:nvSpPr>
        <p:spPr>
          <a:xfrm>
            <a:off x="101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9"/>
          <p:cNvSpPr>
            <a:spLocks noGrp="1"/>
          </p:cNvSpPr>
          <p:nvPr>
            <p:ph type="pic" idx="39"/>
          </p:nvPr>
        </p:nvSpPr>
        <p:spPr>
          <a:xfrm>
            <a:off x="304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9"/>
          <p:cNvSpPr>
            <a:spLocks noGrp="1"/>
          </p:cNvSpPr>
          <p:nvPr>
            <p:ph type="pic" idx="40"/>
          </p:nvPr>
        </p:nvSpPr>
        <p:spPr>
          <a:xfrm>
            <a:off x="507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9"/>
          <p:cNvSpPr>
            <a:spLocks noGrp="1"/>
          </p:cNvSpPr>
          <p:nvPr>
            <p:ph type="pic" idx="41"/>
          </p:nvPr>
        </p:nvSpPr>
        <p:spPr>
          <a:xfrm>
            <a:off x="711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9"/>
          <p:cNvSpPr>
            <a:spLocks noGrp="1"/>
          </p:cNvSpPr>
          <p:nvPr>
            <p:ph type="pic" idx="42"/>
          </p:nvPr>
        </p:nvSpPr>
        <p:spPr>
          <a:xfrm>
            <a:off x="914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9"/>
          <p:cNvSpPr>
            <a:spLocks noGrp="1"/>
          </p:cNvSpPr>
          <p:nvPr>
            <p:ph type="pic" idx="43"/>
          </p:nvPr>
        </p:nvSpPr>
        <p:spPr>
          <a:xfrm>
            <a:off x="1117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9"/>
          <p:cNvSpPr>
            <a:spLocks noGrp="1"/>
          </p:cNvSpPr>
          <p:nvPr>
            <p:ph type="pic" idx="44"/>
          </p:nvPr>
        </p:nvSpPr>
        <p:spPr>
          <a:xfrm>
            <a:off x="1320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9"/>
          <p:cNvSpPr>
            <a:spLocks noGrp="1"/>
          </p:cNvSpPr>
          <p:nvPr>
            <p:ph type="pic" idx="45"/>
          </p:nvPr>
        </p:nvSpPr>
        <p:spPr>
          <a:xfrm>
            <a:off x="1523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9"/>
          <p:cNvSpPr>
            <a:spLocks noGrp="1"/>
          </p:cNvSpPr>
          <p:nvPr>
            <p:ph type="pic" idx="46"/>
          </p:nvPr>
        </p:nvSpPr>
        <p:spPr>
          <a:xfrm>
            <a:off x="1727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9"/>
          <p:cNvSpPr>
            <a:spLocks noGrp="1"/>
          </p:cNvSpPr>
          <p:nvPr>
            <p:ph type="pic" idx="47"/>
          </p:nvPr>
        </p:nvSpPr>
        <p:spPr>
          <a:xfrm>
            <a:off x="1930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9"/>
          <p:cNvSpPr>
            <a:spLocks noGrp="1"/>
          </p:cNvSpPr>
          <p:nvPr>
            <p:ph type="pic" idx="48"/>
          </p:nvPr>
        </p:nvSpPr>
        <p:spPr>
          <a:xfrm>
            <a:off x="2133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9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 Italic"/>
                <a:ea typeface="Saira SemiBold Italic"/>
                <a:cs typeface="Saira SemiBold Italic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body" idx="49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16" name="Google Shape;116;p9"/>
          <p:cNvCxnSpPr/>
          <p:nvPr/>
        </p:nvCxnSpPr>
        <p:spPr>
          <a:xfrm>
            <a:off x="1016000" y="3689350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7" name="Google Shape;117;p9"/>
          <p:cNvCxnSpPr/>
          <p:nvPr/>
        </p:nvCxnSpPr>
        <p:spPr>
          <a:xfrm>
            <a:off x="1016000" y="5719763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8" name="Google Shape;118;p9"/>
          <p:cNvCxnSpPr/>
          <p:nvPr/>
        </p:nvCxnSpPr>
        <p:spPr>
          <a:xfrm>
            <a:off x="1016000" y="7750176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9" name="Google Shape;119;p9"/>
          <p:cNvCxnSpPr/>
          <p:nvPr/>
        </p:nvCxnSpPr>
        <p:spPr>
          <a:xfrm>
            <a:off x="1016000" y="9780589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" name="Google Shape;120;p9"/>
          <p:cNvCxnSpPr/>
          <p:nvPr/>
        </p:nvCxnSpPr>
        <p:spPr>
          <a:xfrm>
            <a:off x="1016000" y="11811001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1" name="Google Shape;121;p9"/>
          <p:cNvCxnSpPr/>
          <p:nvPr/>
        </p:nvCxnSpPr>
        <p:spPr>
          <a:xfrm>
            <a:off x="101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2" name="Google Shape;122;p9"/>
          <p:cNvCxnSpPr/>
          <p:nvPr/>
        </p:nvCxnSpPr>
        <p:spPr>
          <a:xfrm>
            <a:off x="304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3" name="Google Shape;123;p9"/>
          <p:cNvCxnSpPr/>
          <p:nvPr/>
        </p:nvCxnSpPr>
        <p:spPr>
          <a:xfrm>
            <a:off x="508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4" name="Google Shape;124;p9"/>
          <p:cNvCxnSpPr/>
          <p:nvPr/>
        </p:nvCxnSpPr>
        <p:spPr>
          <a:xfrm>
            <a:off x="711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5" name="Google Shape;125;p9"/>
          <p:cNvCxnSpPr/>
          <p:nvPr/>
        </p:nvCxnSpPr>
        <p:spPr>
          <a:xfrm>
            <a:off x="914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6" name="Google Shape;126;p9"/>
          <p:cNvCxnSpPr/>
          <p:nvPr/>
        </p:nvCxnSpPr>
        <p:spPr>
          <a:xfrm>
            <a:off x="1117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7" name="Google Shape;127;p9"/>
          <p:cNvCxnSpPr/>
          <p:nvPr/>
        </p:nvCxnSpPr>
        <p:spPr>
          <a:xfrm>
            <a:off x="1320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8" name="Google Shape;128;p9"/>
          <p:cNvCxnSpPr/>
          <p:nvPr/>
        </p:nvCxnSpPr>
        <p:spPr>
          <a:xfrm>
            <a:off x="1524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9" name="Google Shape;129;p9"/>
          <p:cNvCxnSpPr/>
          <p:nvPr/>
        </p:nvCxnSpPr>
        <p:spPr>
          <a:xfrm>
            <a:off x="1727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0" name="Google Shape;130;p9"/>
          <p:cNvCxnSpPr/>
          <p:nvPr/>
        </p:nvCxnSpPr>
        <p:spPr>
          <a:xfrm>
            <a:off x="1930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1" name="Google Shape;131;p9"/>
          <p:cNvCxnSpPr/>
          <p:nvPr/>
        </p:nvCxnSpPr>
        <p:spPr>
          <a:xfrm>
            <a:off x="2133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2" name="Google Shape;132;p9"/>
          <p:cNvCxnSpPr/>
          <p:nvPr/>
        </p:nvCxnSpPr>
        <p:spPr>
          <a:xfrm>
            <a:off x="23367998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Dark 1">
  <p:cSld name="Blank Dark_1">
    <p:bg>
      <p:bgPr>
        <a:solidFill>
          <a:schemeClr val="dk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 Italic"/>
                <a:ea typeface="Saira SemiBold Italic"/>
                <a:cs typeface="Saira SemiBold Italic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49" name="Google Shape;14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12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 Italic"/>
                <a:ea typeface="Saira SemiBold Italic"/>
                <a:cs typeface="Saira SemiBold Italic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 Italic"/>
                <a:ea typeface="Saira SemiBold Italic"/>
                <a:cs typeface="Saira SemiBold Italic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Dark">
  <p:cSld name="Title Only Dark">
    <p:bg>
      <p:bgPr>
        <a:solidFill>
          <a:schemeClr val="dk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Saira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9" name="Google Shape;179;p17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 Italic"/>
                <a:ea typeface="Saira SemiBold Italic"/>
                <a:cs typeface="Saira SemiBold Italic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17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1219200" y="3200402"/>
            <a:ext cx="21945600" cy="90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>
            <a:lvl1pPr marL="457200" lvl="0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marL="914400" lvl="1" indent="-457200" algn="l" rtl="0"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2pPr>
            <a:lvl3pPr marL="1371600" lvl="2" indent="-457200" algn="l" rtl="0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3pPr>
            <a:lvl4pPr marL="1828800" lvl="3" indent="-228600" algn="l" rtl="0"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228600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2743200" lvl="5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6pPr>
            <a:lvl7pPr marL="3200400" lvl="6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7pPr>
            <a:lvl8pPr marL="3657600" lvl="7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8pPr>
            <a:lvl9pPr marL="4114800" lvl="8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dt" idx="10"/>
          </p:nvPr>
        </p:nvSpPr>
        <p:spPr>
          <a:xfrm>
            <a:off x="9420866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ftr" idx="11"/>
          </p:nvPr>
        </p:nvSpPr>
        <p:spPr>
          <a:xfrm>
            <a:off x="1269534" y="12712702"/>
            <a:ext cx="7721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sldNum" idx="12"/>
          </p:nvPr>
        </p:nvSpPr>
        <p:spPr>
          <a:xfrm>
            <a:off x="17475200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Saira"/>
              <a:buNone/>
              <a:defRPr sz="6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2235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Saira SemiBold Italic"/>
                <a:ea typeface="Saira SemiBold Italic"/>
                <a:cs typeface="Saira SemiBold Italic"/>
                <a:sym typeface="Saira SemiBol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marR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marR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marR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marR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marR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marR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marR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marR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Google Shape;15;p1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5" r:id="rId4"/>
    <p:sldLayoutId id="2147483658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15360">
          <p15:clr>
            <a:srgbClr val="F26B43"/>
          </p15:clr>
        </p15:guide>
        <p15:guide id="3" pos="640">
          <p15:clr>
            <a:srgbClr val="F26B43"/>
          </p15:clr>
        </p15:guide>
        <p15:guide id="4" pos="2720">
          <p15:clr>
            <a:srgbClr val="F26B43"/>
          </p15:clr>
        </p15:guide>
        <p15:guide id="5" pos="3040">
          <p15:clr>
            <a:srgbClr val="F26B43"/>
          </p15:clr>
        </p15:guide>
        <p15:guide id="6" pos="5120">
          <p15:clr>
            <a:srgbClr val="F26B43"/>
          </p15:clr>
        </p15:guide>
        <p15:guide id="7" pos="5440">
          <p15:clr>
            <a:srgbClr val="F26B43"/>
          </p15:clr>
        </p15:guide>
        <p15:guide id="8" pos="7520">
          <p15:clr>
            <a:srgbClr val="F26B43"/>
          </p15:clr>
        </p15:guide>
        <p15:guide id="9" pos="7840">
          <p15:clr>
            <a:srgbClr val="F26B43"/>
          </p15:clr>
        </p15:guide>
        <p15:guide id="10" pos="9920">
          <p15:clr>
            <a:srgbClr val="F26B43"/>
          </p15:clr>
        </p15:guide>
        <p15:guide id="11" pos="10240">
          <p15:clr>
            <a:srgbClr val="F26B43"/>
          </p15:clr>
        </p15:guide>
        <p15:guide id="12" pos="12320">
          <p15:clr>
            <a:srgbClr val="F26B43"/>
          </p15:clr>
        </p15:guide>
        <p15:guide id="13" pos="12640">
          <p15:clr>
            <a:srgbClr val="F26B43"/>
          </p15:clr>
        </p15:guide>
        <p15:guide id="14" pos="14720">
          <p15:clr>
            <a:srgbClr val="F26B43"/>
          </p15:clr>
        </p15:guide>
        <p15:guide id="15" orient="horz">
          <p15:clr>
            <a:srgbClr val="F26B43"/>
          </p15:clr>
        </p15:guide>
        <p15:guide id="16" orient="horz" pos="8640">
          <p15:clr>
            <a:srgbClr val="F26B43"/>
          </p15:clr>
        </p15:guide>
        <p15:guide id="17" orient="horz" pos="640">
          <p15:clr>
            <a:srgbClr val="F26B43"/>
          </p15:clr>
        </p15:guide>
        <p15:guide id="18" orient="horz" pos="74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customXml" Target="../ink/ink1.xm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5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customXml" Target="../ink/ink2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80"/>
          <p:cNvSpPr txBox="1">
            <a:spLocks noGrp="1"/>
          </p:cNvSpPr>
          <p:nvPr>
            <p:ph type="ctrTitle"/>
          </p:nvPr>
        </p:nvSpPr>
        <p:spPr>
          <a:xfrm>
            <a:off x="1223336" y="4141500"/>
            <a:ext cx="17228400" cy="27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</a:pPr>
            <a:r>
              <a:rPr lang="en-GB" dirty="0"/>
              <a:t>Project Presentation </a:t>
            </a:r>
            <a:br>
              <a:rPr lang="en-GB" dirty="0"/>
            </a:br>
            <a:r>
              <a:rPr lang="en-GB" dirty="0"/>
              <a:t>Week 2</a:t>
            </a:r>
            <a:endParaRPr dirty="0"/>
          </a:p>
        </p:txBody>
      </p:sp>
      <p:sp>
        <p:nvSpPr>
          <p:cNvPr id="782" name="Google Shape;782;p80"/>
          <p:cNvSpPr txBox="1">
            <a:spLocks noGrp="1"/>
          </p:cNvSpPr>
          <p:nvPr>
            <p:ph type="subTitle" idx="1"/>
          </p:nvPr>
        </p:nvSpPr>
        <p:spPr>
          <a:xfrm>
            <a:off x="1223329" y="7695033"/>
            <a:ext cx="9386738" cy="196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fr-FR" dirty="0"/>
              <a:t>Lilian Mirabel – Florian </a:t>
            </a:r>
            <a:r>
              <a:rPr lang="fr-FR" dirty="0" err="1"/>
              <a:t>Chapoullie</a:t>
            </a:r>
            <a:r>
              <a:rPr lang="fr-FR" dirty="0"/>
              <a:t>-Pino</a:t>
            </a:r>
          </a:p>
          <a:p>
            <a:r>
              <a:rPr lang="fr-FR" dirty="0"/>
              <a:t>Luc </a:t>
            </a:r>
            <a:r>
              <a:rPr lang="fr-FR" dirty="0" err="1"/>
              <a:t>Lacotte</a:t>
            </a:r>
            <a:r>
              <a:rPr lang="fr-FR" dirty="0"/>
              <a:t> – Floris </a:t>
            </a:r>
            <a:r>
              <a:rPr lang="fr-FR" dirty="0" err="1"/>
              <a:t>Rimbeau</a:t>
            </a:r>
            <a:endParaRPr lang="fr-FR" i="1" dirty="0"/>
          </a:p>
          <a:p>
            <a: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endParaRPr lang="fr-FR" dirty="0"/>
          </a:p>
        </p:txBody>
      </p:sp>
      <p:pic>
        <p:nvPicPr>
          <p:cNvPr id="792" name="Google Shape;792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2384" y="704525"/>
            <a:ext cx="2108628" cy="201230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49;p87">
            <a:extLst>
              <a:ext uri="{FF2B5EF4-FFF2-40B4-BE49-F238E27FC236}">
                <a16:creationId xmlns:a16="http://schemas.microsoft.com/office/drawing/2014/main" id="{35137101-F9A9-0017-900F-623844F8AA0E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1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>
          <a:extLst>
            <a:ext uri="{FF2B5EF4-FFF2-40B4-BE49-F238E27FC236}">
              <a16:creationId xmlns:a16="http://schemas.microsoft.com/office/drawing/2014/main" id="{F9AA5D89-586A-44C5-FF87-EB3B83DE1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87">
            <a:extLst>
              <a:ext uri="{FF2B5EF4-FFF2-40B4-BE49-F238E27FC236}">
                <a16:creationId xmlns:a16="http://schemas.microsoft.com/office/drawing/2014/main" id="{9A1F9EAA-9FE8-4225-013B-2EBE847D83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9934" y="1111825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fr-FR" dirty="0">
                <a:latin typeface="Saira Light" panose="020B0604020202020204" charset="0"/>
              </a:rPr>
              <a:t>Next </a:t>
            </a:r>
            <a:r>
              <a:rPr lang="fr-FR" dirty="0" err="1">
                <a:latin typeface="Saira Light" panose="020B0604020202020204" charset="0"/>
              </a:rPr>
              <a:t>steps</a:t>
            </a:r>
            <a:r>
              <a:rPr lang="fr-FR" dirty="0">
                <a:latin typeface="Saira Light" panose="020B0604020202020204" charset="0"/>
              </a:rPr>
              <a:t> for Week 3</a:t>
            </a:r>
            <a:endParaRPr dirty="0">
              <a:latin typeface="Saira Light" panose="020B0604020202020204" charset="0"/>
            </a:endParaRPr>
          </a:p>
        </p:txBody>
      </p:sp>
      <p:sp>
        <p:nvSpPr>
          <p:cNvPr id="849" name="Google Shape;849;p87">
            <a:extLst>
              <a:ext uri="{FF2B5EF4-FFF2-40B4-BE49-F238E27FC236}">
                <a16:creationId xmlns:a16="http://schemas.microsoft.com/office/drawing/2014/main" id="{68937CDF-4650-EEB9-2063-C2DE97EB06A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  <p:sp>
        <p:nvSpPr>
          <p:cNvPr id="850" name="Google Shape;850;p87">
            <a:extLst>
              <a:ext uri="{FF2B5EF4-FFF2-40B4-BE49-F238E27FC236}">
                <a16:creationId xmlns:a16="http://schemas.microsoft.com/office/drawing/2014/main" id="{149A2759-AE95-3298-BDF0-9446839E142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lang="fr-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A6364F1-25CE-BD28-692A-117161A6FBCC}"/>
              </a:ext>
            </a:extLst>
          </p:cNvPr>
          <p:cNvSpPr txBox="1"/>
          <p:nvPr/>
        </p:nvSpPr>
        <p:spPr>
          <a:xfrm>
            <a:off x="1016000" y="4379332"/>
            <a:ext cx="121949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fr-FR" sz="4400" b="1" dirty="0">
                <a:solidFill>
                  <a:schemeClr val="bg1"/>
                </a:solidFill>
                <a:latin typeface="Saira" panose="020B0604020202020204" charset="0"/>
              </a:rPr>
              <a:t>Key </a:t>
            </a:r>
            <a:r>
              <a:rPr lang="fr-FR" sz="4400" b="1" dirty="0" err="1">
                <a:solidFill>
                  <a:schemeClr val="bg1"/>
                </a:solidFill>
                <a:latin typeface="Saira" panose="020B0604020202020204" charset="0"/>
              </a:rPr>
              <a:t>Tasks</a:t>
            </a:r>
            <a:endParaRPr lang="fr-FR" sz="4400" b="1" dirty="0">
              <a:solidFill>
                <a:schemeClr val="bg1"/>
              </a:solidFill>
              <a:latin typeface="Saira" panose="020B0604020202020204" charset="0"/>
            </a:endParaRPr>
          </a:p>
        </p:txBody>
      </p:sp>
      <p:sp>
        <p:nvSpPr>
          <p:cNvPr id="11" name="Google Shape;798;p81">
            <a:extLst>
              <a:ext uri="{FF2B5EF4-FFF2-40B4-BE49-F238E27FC236}">
                <a16:creationId xmlns:a16="http://schemas.microsoft.com/office/drawing/2014/main" id="{DFD0F9AC-5759-B8B5-1E26-221ED8309296}"/>
              </a:ext>
            </a:extLst>
          </p:cNvPr>
          <p:cNvSpPr txBox="1">
            <a:spLocks/>
          </p:cNvSpPr>
          <p:nvPr/>
        </p:nvSpPr>
        <p:spPr>
          <a:xfrm>
            <a:off x="1016000" y="5148773"/>
            <a:ext cx="15566292" cy="161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4400" dirty="0"/>
              <a:t>Fine-tune agent </a:t>
            </a:r>
            <a:r>
              <a:rPr lang="fr-FR" sz="4400" dirty="0" err="1"/>
              <a:t>logic</a:t>
            </a:r>
            <a:r>
              <a:rPr lang="fr-FR" sz="4400" dirty="0"/>
              <a:t> &amp; adaptive </a:t>
            </a:r>
            <a:r>
              <a:rPr lang="fr-FR" sz="4400" dirty="0" err="1"/>
              <a:t>decisions</a:t>
            </a:r>
            <a:endParaRPr lang="fr-F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4400" dirty="0"/>
              <a:t>Run simulations &amp; monitor KPIs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50D3417-B6A7-9D9D-F12A-97E9A5C683AF}"/>
              </a:ext>
            </a:extLst>
          </p:cNvPr>
          <p:cNvSpPr txBox="1"/>
          <p:nvPr/>
        </p:nvSpPr>
        <p:spPr>
          <a:xfrm>
            <a:off x="1016000" y="6966410"/>
            <a:ext cx="121949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fr-FR" sz="4400" b="1" dirty="0" err="1">
                <a:solidFill>
                  <a:schemeClr val="bg1"/>
                </a:solidFill>
                <a:latin typeface="Saira" panose="020B0604020202020204" charset="0"/>
              </a:rPr>
              <a:t>Deliverables</a:t>
            </a:r>
            <a:endParaRPr lang="fr-FR" sz="4400" b="1" dirty="0">
              <a:solidFill>
                <a:schemeClr val="bg1"/>
              </a:solidFill>
              <a:latin typeface="Saira" panose="020B0604020202020204" charset="0"/>
            </a:endParaRPr>
          </a:p>
        </p:txBody>
      </p:sp>
      <p:sp>
        <p:nvSpPr>
          <p:cNvPr id="14" name="Google Shape;798;p81">
            <a:extLst>
              <a:ext uri="{FF2B5EF4-FFF2-40B4-BE49-F238E27FC236}">
                <a16:creationId xmlns:a16="http://schemas.microsoft.com/office/drawing/2014/main" id="{9E1CE9DA-FD89-9838-6A3B-8C1ADF286F40}"/>
              </a:ext>
            </a:extLst>
          </p:cNvPr>
          <p:cNvSpPr txBox="1">
            <a:spLocks/>
          </p:cNvSpPr>
          <p:nvPr/>
        </p:nvSpPr>
        <p:spPr>
          <a:xfrm>
            <a:off x="1016000" y="7735850"/>
            <a:ext cx="15566292" cy="161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4400" dirty="0" err="1"/>
              <a:t>Functional</a:t>
            </a:r>
            <a:r>
              <a:rPr lang="fr-FR" sz="4400" dirty="0"/>
              <a:t> </a:t>
            </a:r>
            <a:r>
              <a:rPr lang="fr-FR" sz="4400" dirty="0" err="1"/>
              <a:t>autonomous</a:t>
            </a:r>
            <a:r>
              <a:rPr lang="fr-FR" sz="4400" dirty="0"/>
              <a:t> agent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4400" dirty="0"/>
              <a:t>Simulation </a:t>
            </a:r>
            <a:r>
              <a:rPr lang="fr-FR" sz="4400" dirty="0" err="1"/>
              <a:t>result</a:t>
            </a:r>
            <a:endParaRPr lang="fr-FR" sz="4400" dirty="0"/>
          </a:p>
        </p:txBody>
      </p:sp>
    </p:spTree>
    <p:extLst>
      <p:ext uri="{BB962C8B-B14F-4D97-AF65-F5344CB8AC3E}">
        <p14:creationId xmlns:p14="http://schemas.microsoft.com/office/powerpoint/2010/main" val="44560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6">
          <a:extLst>
            <a:ext uri="{FF2B5EF4-FFF2-40B4-BE49-F238E27FC236}">
              <a16:creationId xmlns:a16="http://schemas.microsoft.com/office/drawing/2014/main" id="{D87FD7DE-4FE4-6EAC-796D-5614948D5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81">
            <a:extLst>
              <a:ext uri="{FF2B5EF4-FFF2-40B4-BE49-F238E27FC236}">
                <a16:creationId xmlns:a16="http://schemas.microsoft.com/office/drawing/2014/main" id="{F7C708D3-E653-ECBF-BA9D-1AC262025E0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333215" y="1044344"/>
            <a:ext cx="9717570" cy="131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GB" dirty="0">
                <a:latin typeface="Saira Light" panose="020B0604020202020204" charset="0"/>
              </a:rPr>
              <a:t>Conclusion</a:t>
            </a:r>
          </a:p>
        </p:txBody>
      </p:sp>
      <p:sp>
        <p:nvSpPr>
          <p:cNvPr id="798" name="Google Shape;798;p81">
            <a:extLst>
              <a:ext uri="{FF2B5EF4-FFF2-40B4-BE49-F238E27FC236}">
                <a16:creationId xmlns:a16="http://schemas.microsoft.com/office/drawing/2014/main" id="{5CD48140-8C36-B32C-F3C9-5B5D243A8CE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16001" y="4017059"/>
            <a:ext cx="15640177" cy="5681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This sprint helped us strengthen our system and advance the AI agent.</a:t>
            </a:r>
          </a:p>
          <a:p>
            <a:pPr marL="0" lvl="0" indent="0"/>
            <a:endParaRPr lang="en-GB" dirty="0"/>
          </a:p>
          <a:p>
            <a:pPr marL="0" lvl="0" indent="0"/>
            <a:r>
              <a:rPr lang="en-US" dirty="0"/>
              <a:t>We learned AI automation, backend integration, dashboard development, and API orchestration.</a:t>
            </a:r>
          </a:p>
          <a:p>
            <a:pPr marL="0" lvl="0" indent="0"/>
            <a:endParaRPr lang="en-GB" dirty="0"/>
          </a:p>
          <a:p>
            <a:pPr marL="0" lvl="0" indent="0"/>
            <a:r>
              <a:rPr lang="en-US" dirty="0"/>
              <a:t>We are now ready for simulations, evaluation, and the final presentation.</a:t>
            </a:r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86D40D-C63C-A513-D70D-E4844418D4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480B02E-6CF8-2BE0-806E-B8914F9C6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EEB343F-ED3C-0262-5BF2-07DD80516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9F271E3-E5BF-1B0E-046E-68850EAA2C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8" name="Google Shape;798;p81">
            <a:extLst>
              <a:ext uri="{FF2B5EF4-FFF2-40B4-BE49-F238E27FC236}">
                <a16:creationId xmlns:a16="http://schemas.microsoft.com/office/drawing/2014/main" id="{8997E214-E108-B069-4D73-588BC42FE2A7}"/>
              </a:ext>
            </a:extLst>
          </p:cNvPr>
          <p:cNvSpPr txBox="1">
            <a:spLocks/>
          </p:cNvSpPr>
          <p:nvPr/>
        </p:nvSpPr>
        <p:spPr>
          <a:xfrm>
            <a:off x="18061460" y="11304687"/>
            <a:ext cx="5560540" cy="1140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Saira SemiBold Italic"/>
                <a:ea typeface="Saira SemiBold Italic"/>
                <a:cs typeface="Saira SemiBold Italic"/>
                <a:sym typeface="Saira SemiBold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Saira"/>
              <a:buNone/>
              <a:defRPr sz="3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aira"/>
              <a:buNone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/>
            <a:r>
              <a:rPr lang="en-GB" dirty="0"/>
              <a:t>Thank you for listening.</a:t>
            </a:r>
          </a:p>
        </p:txBody>
      </p:sp>
      <p:sp>
        <p:nvSpPr>
          <p:cNvPr id="11" name="Google Shape;849;p87">
            <a:extLst>
              <a:ext uri="{FF2B5EF4-FFF2-40B4-BE49-F238E27FC236}">
                <a16:creationId xmlns:a16="http://schemas.microsoft.com/office/drawing/2014/main" id="{61D938CA-82C5-01EF-C7FD-8BC7423EA1AA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11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070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>
          <a:extLst>
            <a:ext uri="{FF2B5EF4-FFF2-40B4-BE49-F238E27FC236}">
              <a16:creationId xmlns:a16="http://schemas.microsoft.com/office/drawing/2014/main" id="{707E8460-CA9A-2C05-7A4E-7E70493B3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92">
            <a:extLst>
              <a:ext uri="{FF2B5EF4-FFF2-40B4-BE49-F238E27FC236}">
                <a16:creationId xmlns:a16="http://schemas.microsoft.com/office/drawing/2014/main" id="{8005E0AD-E805-67B3-7598-F297A753FDC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E358B7A-B63F-DC10-D8DD-E52FCE8B39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Links between collections via SKU</a:t>
            </a:r>
          </a:p>
        </p:txBody>
      </p:sp>
      <p:sp>
        <p:nvSpPr>
          <p:cNvPr id="4" name="Google Shape;798;p81">
            <a:extLst>
              <a:ext uri="{FF2B5EF4-FFF2-40B4-BE49-F238E27FC236}">
                <a16:creationId xmlns:a16="http://schemas.microsoft.com/office/drawing/2014/main" id="{01BC8531-7792-120E-1A6A-CD66798B63EA}"/>
              </a:ext>
            </a:extLst>
          </p:cNvPr>
          <p:cNvSpPr txBox="1">
            <a:spLocks/>
          </p:cNvSpPr>
          <p:nvPr/>
        </p:nvSpPr>
        <p:spPr>
          <a:xfrm>
            <a:off x="1016002" y="3996824"/>
            <a:ext cx="17342336" cy="5722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Saira"/>
              <a:buNone/>
              <a:defRPr sz="40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aira"/>
              <a:buNone/>
              <a:defRPr sz="36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/>
            <a:r>
              <a:rPr lang="fr-FR" dirty="0"/>
              <a:t>The main objective of </a:t>
            </a:r>
            <a:r>
              <a:rPr lang="fr-FR" dirty="0" err="1"/>
              <a:t>this</a:t>
            </a:r>
            <a:r>
              <a:rPr lang="fr-FR" dirty="0"/>
              <a:t> sprint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integrate</a:t>
            </a:r>
            <a:r>
              <a:rPr lang="fr-FR" dirty="0"/>
              <a:t> AI-</a:t>
            </a:r>
            <a:r>
              <a:rPr lang="fr-FR" dirty="0" err="1"/>
              <a:t>driven</a:t>
            </a:r>
            <a:r>
              <a:rPr lang="fr-FR" dirty="0"/>
              <a:t> automation </a:t>
            </a:r>
            <a:r>
              <a:rPr lang="fr-FR" dirty="0" err="1"/>
              <a:t>into</a:t>
            </a:r>
            <a:r>
              <a:rPr lang="fr-FR" dirty="0"/>
              <a:t> the </a:t>
            </a:r>
            <a:r>
              <a:rPr lang="fr-FR" dirty="0" err="1"/>
              <a:t>retail</a:t>
            </a:r>
            <a:r>
              <a:rPr lang="fr-FR" dirty="0"/>
              <a:t> </a:t>
            </a:r>
            <a:r>
              <a:rPr lang="fr-FR" dirty="0" err="1"/>
              <a:t>inventory</a:t>
            </a:r>
            <a:r>
              <a:rPr lang="fr-FR" dirty="0"/>
              <a:t> management system. </a:t>
            </a:r>
          </a:p>
          <a:p>
            <a:endParaRPr lang="en-GB" dirty="0"/>
          </a:p>
          <a:p>
            <a:pPr marL="800100" indent="-571500">
              <a:buFont typeface="Arial" panose="020B0604020202020204" pitchFamily="34" charset="0"/>
              <a:buChar char="•"/>
            </a:pPr>
            <a:r>
              <a:rPr lang="fr-FR" dirty="0"/>
              <a:t>Enable the AI agent to </a:t>
            </a:r>
            <a:r>
              <a:rPr lang="fr-FR" dirty="0" err="1"/>
              <a:t>analyze</a:t>
            </a:r>
            <a:r>
              <a:rPr lang="fr-FR" dirty="0"/>
              <a:t> sales and stock data to </a:t>
            </a:r>
            <a:r>
              <a:rPr lang="fr-FR" dirty="0" err="1"/>
              <a:t>identify</a:t>
            </a:r>
            <a:r>
              <a:rPr lang="fr-FR" dirty="0"/>
              <a:t> at-</a:t>
            </a:r>
            <a:r>
              <a:rPr lang="fr-FR" dirty="0" err="1"/>
              <a:t>risk</a:t>
            </a:r>
            <a:r>
              <a:rPr lang="fr-FR" dirty="0"/>
              <a:t> </a:t>
            </a:r>
            <a:r>
              <a:rPr lang="fr-FR" dirty="0" err="1"/>
              <a:t>SKUs</a:t>
            </a:r>
            <a:r>
              <a:rPr lang="fr-FR" dirty="0"/>
              <a:t>.</a:t>
            </a:r>
          </a:p>
          <a:p>
            <a:pPr marL="800100" indent="-571500">
              <a:buFont typeface="Arial" panose="020B0604020202020204" pitchFamily="34" charset="0"/>
              <a:buChar char="•"/>
            </a:pPr>
            <a:endParaRPr lang="fr-FR" dirty="0"/>
          </a:p>
          <a:p>
            <a:pPr marL="800100" indent="-571500">
              <a:buFont typeface="Arial" panose="020B0604020202020204" pitchFamily="34" charset="0"/>
              <a:buChar char="•"/>
            </a:pPr>
            <a:r>
              <a:rPr lang="fr-FR" dirty="0" err="1"/>
              <a:t>Automatically</a:t>
            </a:r>
            <a:r>
              <a:rPr lang="fr-FR" dirty="0"/>
              <a:t> </a:t>
            </a:r>
            <a:r>
              <a:rPr lang="fr-FR" dirty="0" err="1"/>
              <a:t>generate</a:t>
            </a:r>
            <a:r>
              <a:rPr lang="fr-FR" dirty="0"/>
              <a:t> </a:t>
            </a:r>
            <a:r>
              <a:rPr lang="fr-FR" dirty="0" err="1"/>
              <a:t>purchase</a:t>
            </a:r>
            <a:r>
              <a:rPr lang="fr-FR" dirty="0"/>
              <a:t> </a:t>
            </a:r>
            <a:r>
              <a:rPr lang="fr-FR" dirty="0" err="1"/>
              <a:t>orders</a:t>
            </a:r>
            <a:r>
              <a:rPr lang="fr-FR" dirty="0"/>
              <a:t> </a:t>
            </a:r>
            <a:r>
              <a:rPr lang="fr-FR" dirty="0" err="1"/>
              <a:t>through</a:t>
            </a:r>
            <a:r>
              <a:rPr lang="fr-FR" dirty="0"/>
              <a:t> the backend MCP layer.</a:t>
            </a:r>
          </a:p>
          <a:p>
            <a:pPr marL="800100" indent="-571500">
              <a:buFont typeface="Arial" panose="020B0604020202020204" pitchFamily="34" charset="0"/>
              <a:buChar char="•"/>
            </a:pPr>
            <a:endParaRPr lang="fr-FR" dirty="0"/>
          </a:p>
          <a:p>
            <a:pPr marL="800100" indent="-571500">
              <a:buFont typeface="Arial" panose="020B0604020202020204" pitchFamily="34" charset="0"/>
              <a:buChar char="•"/>
            </a:pPr>
            <a:r>
              <a:rPr lang="fr-FR" dirty="0" err="1"/>
              <a:t>Deliver</a:t>
            </a:r>
            <a:r>
              <a:rPr lang="fr-FR" dirty="0"/>
              <a:t> a </a:t>
            </a: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dashboard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provides</a:t>
            </a:r>
            <a:r>
              <a:rPr lang="fr-FR" dirty="0"/>
              <a:t> </a:t>
            </a:r>
            <a:r>
              <a:rPr lang="fr-FR" dirty="0" err="1"/>
              <a:t>visibility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stock </a:t>
            </a:r>
            <a:r>
              <a:rPr lang="fr-FR" dirty="0" err="1"/>
              <a:t>levels</a:t>
            </a:r>
            <a:r>
              <a:rPr lang="fr-FR" dirty="0"/>
              <a:t>, </a:t>
            </a:r>
            <a:r>
              <a:rPr lang="fr-FR" dirty="0" err="1"/>
              <a:t>purchase</a:t>
            </a:r>
            <a:r>
              <a:rPr lang="fr-FR" dirty="0"/>
              <a:t> </a:t>
            </a:r>
            <a:r>
              <a:rPr lang="fr-FR" dirty="0" err="1"/>
              <a:t>orders</a:t>
            </a:r>
            <a:r>
              <a:rPr lang="fr-FR" dirty="0"/>
              <a:t> and key performance </a:t>
            </a:r>
            <a:r>
              <a:rPr lang="fr-FR" dirty="0" err="1"/>
              <a:t>metrics</a:t>
            </a:r>
            <a:r>
              <a:rPr lang="fr-FR" dirty="0"/>
              <a:t>.</a:t>
            </a:r>
          </a:p>
          <a:p>
            <a:pPr marL="0" indent="0"/>
            <a:r>
              <a:rPr lang="en-GB" dirty="0"/>
              <a:t>	</a:t>
            </a:r>
          </a:p>
        </p:txBody>
      </p:sp>
      <p:sp>
        <p:nvSpPr>
          <p:cNvPr id="7" name="Google Shape;976;p92">
            <a:extLst>
              <a:ext uri="{FF2B5EF4-FFF2-40B4-BE49-F238E27FC236}">
                <a16:creationId xmlns:a16="http://schemas.microsoft.com/office/drawing/2014/main" id="{A90AF2C0-6FFF-8992-1BC2-ACDB24890584}"/>
              </a:ext>
            </a:extLst>
          </p:cNvPr>
          <p:cNvSpPr txBox="1">
            <a:spLocks/>
          </p:cNvSpPr>
          <p:nvPr/>
        </p:nvSpPr>
        <p:spPr>
          <a:xfrm>
            <a:off x="7238855" y="1337477"/>
            <a:ext cx="9906289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latin typeface="Saira Light" panose="020B0604020202020204" charset="0"/>
              </a:rPr>
              <a:t>Week 2 Objective</a:t>
            </a:r>
          </a:p>
        </p:txBody>
      </p:sp>
    </p:spTree>
    <p:extLst>
      <p:ext uri="{BB962C8B-B14F-4D97-AF65-F5344CB8AC3E}">
        <p14:creationId xmlns:p14="http://schemas.microsoft.com/office/powerpoint/2010/main" val="4200978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849;p87">
            <a:extLst>
              <a:ext uri="{FF2B5EF4-FFF2-40B4-BE49-F238E27FC236}">
                <a16:creationId xmlns:a16="http://schemas.microsoft.com/office/drawing/2014/main" id="{6D906A9D-6A01-DA86-7AB7-C9C4DBB59E32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3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  <p:sp>
        <p:nvSpPr>
          <p:cNvPr id="5" name="Google Shape;976;p92">
            <a:extLst>
              <a:ext uri="{FF2B5EF4-FFF2-40B4-BE49-F238E27FC236}">
                <a16:creationId xmlns:a16="http://schemas.microsoft.com/office/drawing/2014/main" id="{164D2806-22E2-C817-113C-59E41BBC9538}"/>
              </a:ext>
            </a:extLst>
          </p:cNvPr>
          <p:cNvSpPr txBox="1">
            <a:spLocks/>
          </p:cNvSpPr>
          <p:nvPr/>
        </p:nvSpPr>
        <p:spPr>
          <a:xfrm>
            <a:off x="7467311" y="1337477"/>
            <a:ext cx="944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latin typeface="Saira Light" panose="020B0604020202020204" charset="0"/>
              </a:rPr>
              <a:t>Organisation</a:t>
            </a:r>
          </a:p>
        </p:txBody>
      </p:sp>
      <p:sp>
        <p:nvSpPr>
          <p:cNvPr id="6" name="Google Shape;798;p81">
            <a:extLst>
              <a:ext uri="{FF2B5EF4-FFF2-40B4-BE49-F238E27FC236}">
                <a16:creationId xmlns:a16="http://schemas.microsoft.com/office/drawing/2014/main" id="{760FB6DA-4DCC-419E-B510-101C0DFF8A5B}"/>
              </a:ext>
            </a:extLst>
          </p:cNvPr>
          <p:cNvSpPr txBox="1">
            <a:spLocks/>
          </p:cNvSpPr>
          <p:nvPr/>
        </p:nvSpPr>
        <p:spPr>
          <a:xfrm>
            <a:off x="1334386" y="2737685"/>
            <a:ext cx="21715228" cy="49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 algn="ctr"/>
            <a:r>
              <a:rPr lang="en-GB" dirty="0"/>
              <a:t>We have organised ourselves with Jira for the distribution of work.</a:t>
            </a:r>
          </a:p>
          <a:p>
            <a:pPr marL="0" indent="0" algn="ctr"/>
            <a:r>
              <a:rPr lang="en-GB" dirty="0"/>
              <a:t>	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910D115-5028-979A-B2AA-E81BE8864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0989" y="3729285"/>
            <a:ext cx="8794610" cy="7696603"/>
          </a:xfrm>
          <a:prstGeom prst="roundRect">
            <a:avLst>
              <a:gd name="adj" fmla="val 6614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A133FFD-B8B9-1F01-EC33-707230B611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4386" y="5102051"/>
            <a:ext cx="11270667" cy="4334872"/>
          </a:xfrm>
          <a:prstGeom prst="roundRect">
            <a:avLst>
              <a:gd name="adj" fmla="val 8148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8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 dirty="0"/>
          </a:p>
        </p:txBody>
      </p:sp>
      <p:sp>
        <p:nvSpPr>
          <p:cNvPr id="850" name="Google Shape;850;p87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lang="fr-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  <p:sp>
        <p:nvSpPr>
          <p:cNvPr id="2" name="Google Shape;798;p81">
            <a:extLst>
              <a:ext uri="{FF2B5EF4-FFF2-40B4-BE49-F238E27FC236}">
                <a16:creationId xmlns:a16="http://schemas.microsoft.com/office/drawing/2014/main" id="{1B9B16EF-9997-0AEF-D92E-495F99C8EFF0}"/>
              </a:ext>
            </a:extLst>
          </p:cNvPr>
          <p:cNvSpPr txBox="1">
            <a:spLocks/>
          </p:cNvSpPr>
          <p:nvPr/>
        </p:nvSpPr>
        <p:spPr>
          <a:xfrm>
            <a:off x="1016000" y="4165900"/>
            <a:ext cx="15566292" cy="5826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4400" b="1" dirty="0"/>
              <a:t>Luc</a:t>
            </a:r>
            <a:r>
              <a:rPr lang="en-GB" sz="4400" dirty="0"/>
              <a:t> : API development, MCP layer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4400" b="1" dirty="0"/>
              <a:t>Floris</a:t>
            </a:r>
            <a:r>
              <a:rPr lang="en-GB" sz="4400" dirty="0"/>
              <a:t> : AI Agent implementation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4400" b="1" dirty="0"/>
              <a:t>Florian</a:t>
            </a:r>
            <a:r>
              <a:rPr lang="en-GB" sz="4400" dirty="0"/>
              <a:t> : Project management &amp; front-end development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4400" b="1" dirty="0"/>
              <a:t>Lilian</a:t>
            </a:r>
            <a:r>
              <a:rPr lang="en-GB" sz="4400" dirty="0"/>
              <a:t> : Front-end development</a:t>
            </a:r>
          </a:p>
        </p:txBody>
      </p:sp>
      <p:sp>
        <p:nvSpPr>
          <p:cNvPr id="13" name="Google Shape;976;p92">
            <a:extLst>
              <a:ext uri="{FF2B5EF4-FFF2-40B4-BE49-F238E27FC236}">
                <a16:creationId xmlns:a16="http://schemas.microsoft.com/office/drawing/2014/main" id="{034FABD8-5028-6EF0-92A4-02AD28205175}"/>
              </a:ext>
            </a:extLst>
          </p:cNvPr>
          <p:cNvSpPr txBox="1">
            <a:spLocks/>
          </p:cNvSpPr>
          <p:nvPr/>
        </p:nvSpPr>
        <p:spPr>
          <a:xfrm>
            <a:off x="6601546" y="1323861"/>
            <a:ext cx="11180907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 Light"/>
              <a:buNone/>
              <a:defRPr sz="9400" b="0" i="0" u="none" strike="noStrike" cap="none">
                <a:solidFill>
                  <a:schemeClr val="lt1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/>
              <a:t>Distribution of </a:t>
            </a:r>
            <a:r>
              <a:rPr lang="fr-FR" dirty="0" err="1"/>
              <a:t>tasks</a:t>
            </a:r>
            <a:endParaRPr lang="fr-FR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>
          <a:extLst>
            <a:ext uri="{FF2B5EF4-FFF2-40B4-BE49-F238E27FC236}">
              <a16:creationId xmlns:a16="http://schemas.microsoft.com/office/drawing/2014/main" id="{9A266DB5-9650-3996-6C6F-84D4A2D11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76;p92">
            <a:extLst>
              <a:ext uri="{FF2B5EF4-FFF2-40B4-BE49-F238E27FC236}">
                <a16:creationId xmlns:a16="http://schemas.microsoft.com/office/drawing/2014/main" id="{21818D59-C582-7815-68D8-E9C93AE4FF8D}"/>
              </a:ext>
            </a:extLst>
          </p:cNvPr>
          <p:cNvSpPr txBox="1">
            <a:spLocks/>
          </p:cNvSpPr>
          <p:nvPr/>
        </p:nvSpPr>
        <p:spPr>
          <a:xfrm>
            <a:off x="6024009" y="215809"/>
            <a:ext cx="12335980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 err="1">
                <a:latin typeface="Saira Light" panose="020B0604020202020204" charset="0"/>
              </a:rPr>
              <a:t>Minimalist</a:t>
            </a:r>
            <a:r>
              <a:rPr lang="fr-FR" dirty="0"/>
              <a:t> Dashboard</a:t>
            </a:r>
          </a:p>
        </p:txBody>
      </p:sp>
      <p:sp>
        <p:nvSpPr>
          <p:cNvPr id="7" name="Google Shape;979;p92">
            <a:extLst>
              <a:ext uri="{FF2B5EF4-FFF2-40B4-BE49-F238E27FC236}">
                <a16:creationId xmlns:a16="http://schemas.microsoft.com/office/drawing/2014/main" id="{AFBAA5D3-26EB-6846-3059-6E3035DB8BEC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5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6" name="Encre 25">
                <a:extLst>
                  <a:ext uri="{FF2B5EF4-FFF2-40B4-BE49-F238E27FC236}">
                    <a16:creationId xmlns:a16="http://schemas.microsoft.com/office/drawing/2014/main" id="{74274AEB-03E0-DAB1-83B0-51B95DCBF3B2}"/>
                  </a:ext>
                </a:extLst>
              </p14:cNvPr>
              <p14:cNvContentPartPr/>
              <p14:nvPr/>
            </p14:nvContentPartPr>
            <p14:xfrm>
              <a:off x="1458914" y="2566551"/>
              <a:ext cx="360" cy="360"/>
            </p14:xfrm>
          </p:contentPart>
        </mc:Choice>
        <mc:Fallback xmlns="">
          <p:pic>
            <p:nvPicPr>
              <p:cNvPr id="26" name="Encre 25">
                <a:extLst>
                  <a:ext uri="{FF2B5EF4-FFF2-40B4-BE49-F238E27FC236}">
                    <a16:creationId xmlns:a16="http://schemas.microsoft.com/office/drawing/2014/main" id="{74274AEB-03E0-DAB1-83B0-51B95DCBF3B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22914" y="2530911"/>
                <a:ext cx="72000" cy="72000"/>
              </a:xfrm>
              <a:prstGeom prst="rect">
                <a:avLst/>
              </a:prstGeom>
            </p:spPr>
          </p:pic>
        </mc:Fallback>
      </mc:AlternateContent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BAC5EB61-F26F-01A7-F9D0-339F13905481}"/>
              </a:ext>
            </a:extLst>
          </p:cNvPr>
          <p:cNvCxnSpPr>
            <a:cxnSpLocks/>
          </p:cNvCxnSpPr>
          <p:nvPr/>
        </p:nvCxnSpPr>
        <p:spPr>
          <a:xfrm flipH="1">
            <a:off x="457200" y="1264207"/>
            <a:ext cx="2322927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daisyUI Logo — daisyUI Tailwind CSS Component UI Library">
            <a:extLst>
              <a:ext uri="{FF2B5EF4-FFF2-40B4-BE49-F238E27FC236}">
                <a16:creationId xmlns:a16="http://schemas.microsoft.com/office/drawing/2014/main" id="{DAA37BC8-DE2C-8DD1-2A84-ED18B5999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3581" y="5568677"/>
            <a:ext cx="2144989" cy="2144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6D2B3F3-CA2C-452C-40CF-A068BC79E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451" y="2234113"/>
            <a:ext cx="2134119" cy="1900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38EA702-A6BE-512D-DBC2-89186121B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0450" y="9147531"/>
            <a:ext cx="3131249" cy="1914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delit">
            <a:extLst>
              <a:ext uri="{FF2B5EF4-FFF2-40B4-BE49-F238E27FC236}">
                <a16:creationId xmlns:a16="http://schemas.microsoft.com/office/drawing/2014/main" id="{DFA74BD0-91A6-D373-7A42-32007C81A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9781" y="9404286"/>
            <a:ext cx="5784436" cy="5784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976;p92">
            <a:extLst>
              <a:ext uri="{FF2B5EF4-FFF2-40B4-BE49-F238E27FC236}">
                <a16:creationId xmlns:a16="http://schemas.microsoft.com/office/drawing/2014/main" id="{249A4C22-1873-7894-04A0-F49D7032F5E2}"/>
              </a:ext>
            </a:extLst>
          </p:cNvPr>
          <p:cNvSpPr txBox="1">
            <a:spLocks/>
          </p:cNvSpPr>
          <p:nvPr/>
        </p:nvSpPr>
        <p:spPr>
          <a:xfrm>
            <a:off x="10573267" y="2490868"/>
            <a:ext cx="323746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 err="1">
                <a:latin typeface="Saira Light" panose="020B0604020202020204" charset="0"/>
              </a:rPr>
              <a:t>React</a:t>
            </a:r>
            <a:endParaRPr lang="fr-FR" dirty="0"/>
          </a:p>
        </p:txBody>
      </p:sp>
      <p:sp>
        <p:nvSpPr>
          <p:cNvPr id="5" name="Google Shape;976;p92">
            <a:extLst>
              <a:ext uri="{FF2B5EF4-FFF2-40B4-BE49-F238E27FC236}">
                <a16:creationId xmlns:a16="http://schemas.microsoft.com/office/drawing/2014/main" id="{F95AEE35-EB2F-EB10-6189-E463707065A9}"/>
              </a:ext>
            </a:extLst>
          </p:cNvPr>
          <p:cNvSpPr txBox="1">
            <a:spLocks/>
          </p:cNvSpPr>
          <p:nvPr/>
        </p:nvSpPr>
        <p:spPr>
          <a:xfrm>
            <a:off x="10297663" y="5947577"/>
            <a:ext cx="4666393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latin typeface="Saira Light" panose="020B0604020202020204" charset="0"/>
              </a:rPr>
              <a:t>Daisy UI</a:t>
            </a:r>
            <a:endParaRPr lang="fr-FR" dirty="0"/>
          </a:p>
        </p:txBody>
      </p:sp>
      <p:sp>
        <p:nvSpPr>
          <p:cNvPr id="6" name="Google Shape;976;p92">
            <a:extLst>
              <a:ext uri="{FF2B5EF4-FFF2-40B4-BE49-F238E27FC236}">
                <a16:creationId xmlns:a16="http://schemas.microsoft.com/office/drawing/2014/main" id="{72FA777C-E4C4-B293-FCE6-55C2AF47C519}"/>
              </a:ext>
            </a:extLst>
          </p:cNvPr>
          <p:cNvSpPr txBox="1">
            <a:spLocks/>
          </p:cNvSpPr>
          <p:nvPr/>
        </p:nvSpPr>
        <p:spPr>
          <a:xfrm>
            <a:off x="10297663" y="9404286"/>
            <a:ext cx="7204370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 err="1">
                <a:latin typeface="Saira Light" panose="020B0604020202020204" charset="0"/>
              </a:rPr>
              <a:t>Tailwind</a:t>
            </a:r>
            <a:r>
              <a:rPr lang="fr-FR" dirty="0">
                <a:latin typeface="Saira Light" panose="020B0604020202020204" charset="0"/>
              </a:rPr>
              <a:t> CSS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79665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>
          <a:extLst>
            <a:ext uri="{FF2B5EF4-FFF2-40B4-BE49-F238E27FC236}">
              <a16:creationId xmlns:a16="http://schemas.microsoft.com/office/drawing/2014/main" id="{8177AD50-6189-CA73-13BE-DA9CE66EF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979;p92">
            <a:extLst>
              <a:ext uri="{FF2B5EF4-FFF2-40B4-BE49-F238E27FC236}">
                <a16:creationId xmlns:a16="http://schemas.microsoft.com/office/drawing/2014/main" id="{E4059404-B64D-BFC7-F3C8-E3DA1C59A240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6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6" name="Encre 25">
                <a:extLst>
                  <a:ext uri="{FF2B5EF4-FFF2-40B4-BE49-F238E27FC236}">
                    <a16:creationId xmlns:a16="http://schemas.microsoft.com/office/drawing/2014/main" id="{B6DDA466-5652-72EB-3741-BE076216CACD}"/>
                  </a:ext>
                </a:extLst>
              </p14:cNvPr>
              <p14:cNvContentPartPr/>
              <p14:nvPr/>
            </p14:nvContentPartPr>
            <p14:xfrm>
              <a:off x="1458914" y="2566551"/>
              <a:ext cx="360" cy="360"/>
            </p14:xfrm>
          </p:contentPart>
        </mc:Choice>
        <mc:Fallback xmlns="">
          <p:pic>
            <p:nvPicPr>
              <p:cNvPr id="26" name="Encre 25">
                <a:extLst>
                  <a:ext uri="{FF2B5EF4-FFF2-40B4-BE49-F238E27FC236}">
                    <a16:creationId xmlns:a16="http://schemas.microsoft.com/office/drawing/2014/main" id="{74274AEB-03E0-DAB1-83B0-51B95DCBF3B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22914" y="2530911"/>
                <a:ext cx="72000" cy="72000"/>
              </a:xfrm>
              <a:prstGeom prst="rect">
                <a:avLst/>
              </a:prstGeom>
            </p:spPr>
          </p:pic>
        </mc:Fallback>
      </mc:AlternateContent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1C3CD3A9-7F66-3435-1301-B8CE93036C59}"/>
              </a:ext>
            </a:extLst>
          </p:cNvPr>
          <p:cNvCxnSpPr>
            <a:cxnSpLocks/>
          </p:cNvCxnSpPr>
          <p:nvPr/>
        </p:nvCxnSpPr>
        <p:spPr>
          <a:xfrm flipH="1">
            <a:off x="457200" y="1264207"/>
            <a:ext cx="2322927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Enregistrement de l’écran 2025-11-06 à 19.28.18">
            <a:hlinkClick r:id="" action="ppaction://media"/>
            <a:extLst>
              <a:ext uri="{FF2B5EF4-FFF2-40B4-BE49-F238E27FC236}">
                <a16:creationId xmlns:a16="http://schemas.microsoft.com/office/drawing/2014/main" id="{57319824-A2A1-9B0E-7456-7C41A70A5E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24384000" cy="137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61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>
          <a:extLst>
            <a:ext uri="{FF2B5EF4-FFF2-40B4-BE49-F238E27FC236}">
              <a16:creationId xmlns:a16="http://schemas.microsoft.com/office/drawing/2014/main" id="{8A4C3478-EE1F-878F-C940-CB9FADCEA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976;p92">
            <a:extLst>
              <a:ext uri="{FF2B5EF4-FFF2-40B4-BE49-F238E27FC236}">
                <a16:creationId xmlns:a16="http://schemas.microsoft.com/office/drawing/2014/main" id="{5199E10A-7915-266B-A163-CBD0D53BE057}"/>
              </a:ext>
            </a:extLst>
          </p:cNvPr>
          <p:cNvSpPr txBox="1">
            <a:spLocks/>
          </p:cNvSpPr>
          <p:nvPr/>
        </p:nvSpPr>
        <p:spPr>
          <a:xfrm>
            <a:off x="7467311" y="1337477"/>
            <a:ext cx="944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latin typeface="Saira Light" panose="020B0604020202020204" charset="0"/>
              </a:rPr>
              <a:t>AI Agent</a:t>
            </a:r>
          </a:p>
        </p:txBody>
      </p:sp>
      <p:sp>
        <p:nvSpPr>
          <p:cNvPr id="20" name="Google Shape;979;p92">
            <a:extLst>
              <a:ext uri="{FF2B5EF4-FFF2-40B4-BE49-F238E27FC236}">
                <a16:creationId xmlns:a16="http://schemas.microsoft.com/office/drawing/2014/main" id="{D13FECC3-D9FE-5D39-7AF8-4161EC14746E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7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4AD6C38-592A-4B3F-EBB9-5D5062D44934}"/>
              </a:ext>
            </a:extLst>
          </p:cNvPr>
          <p:cNvSpPr txBox="1"/>
          <p:nvPr/>
        </p:nvSpPr>
        <p:spPr>
          <a:xfrm>
            <a:off x="1828800" y="6483761"/>
            <a:ext cx="93169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0" dirty="0">
                <a:solidFill>
                  <a:schemeClr val="bg1"/>
                </a:solidFill>
                <a:latin typeface="Saira Light" pitchFamily="2" charset="77"/>
              </a:rPr>
              <a:t>Mistral Agent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F70FFF5-42F3-DB80-9692-E56148F58101}"/>
              </a:ext>
            </a:extLst>
          </p:cNvPr>
          <p:cNvSpPr txBox="1"/>
          <p:nvPr/>
        </p:nvSpPr>
        <p:spPr>
          <a:xfrm>
            <a:off x="1828800" y="3765050"/>
            <a:ext cx="1188017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8000" dirty="0" err="1">
                <a:solidFill>
                  <a:schemeClr val="bg1"/>
                </a:solidFill>
                <a:latin typeface="Saira Light" pitchFamily="2" charset="77"/>
              </a:rPr>
              <a:t>Specific</a:t>
            </a:r>
            <a:r>
              <a:rPr lang="fr-FR" sz="8000" dirty="0">
                <a:solidFill>
                  <a:schemeClr val="bg1"/>
                </a:solidFill>
                <a:latin typeface="Saira Light" pitchFamily="2" charset="77"/>
              </a:rPr>
              <a:t> docker container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F4C6C3A-2277-0B4E-D150-E6896F974E7E}"/>
              </a:ext>
            </a:extLst>
          </p:cNvPr>
          <p:cNvSpPr txBox="1"/>
          <p:nvPr/>
        </p:nvSpPr>
        <p:spPr>
          <a:xfrm>
            <a:off x="1828800" y="9202472"/>
            <a:ext cx="957345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8000" dirty="0">
                <a:solidFill>
                  <a:schemeClr val="bg1"/>
                </a:solidFill>
                <a:latin typeface="Saira Light" pitchFamily="2" charset="77"/>
              </a:rPr>
              <a:t>Prompt engineering</a:t>
            </a:r>
          </a:p>
        </p:txBody>
      </p:sp>
      <p:pic>
        <p:nvPicPr>
          <p:cNvPr id="6" name="Image 5" descr="Une image contenant Caractère coloré, jaune, motif, carré&#10;&#10;Le contenu généré par l’IA peut être incorrect.">
            <a:extLst>
              <a:ext uri="{FF2B5EF4-FFF2-40B4-BE49-F238E27FC236}">
                <a16:creationId xmlns:a16="http://schemas.microsoft.com/office/drawing/2014/main" id="{E90F856C-64D0-3C12-9E4B-1BEC0C76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6689" y="5671997"/>
            <a:ext cx="4169410" cy="294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907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>
          <a:extLst>
            <a:ext uri="{FF2B5EF4-FFF2-40B4-BE49-F238E27FC236}">
              <a16:creationId xmlns:a16="http://schemas.microsoft.com/office/drawing/2014/main" id="{FF28AC14-BEA8-44E9-C940-646D7267A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92">
            <a:extLst>
              <a:ext uri="{FF2B5EF4-FFF2-40B4-BE49-F238E27FC236}">
                <a16:creationId xmlns:a16="http://schemas.microsoft.com/office/drawing/2014/main" id="{6CAF0850-61B9-E84D-16CD-C94EB2365B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467311" y="1337477"/>
            <a:ext cx="944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fr-FR" dirty="0"/>
              <a:t>MCP Layer</a:t>
            </a:r>
          </a:p>
        </p:txBody>
      </p:sp>
      <p:sp>
        <p:nvSpPr>
          <p:cNvPr id="979" name="Google Shape;979;p92">
            <a:extLst>
              <a:ext uri="{FF2B5EF4-FFF2-40B4-BE49-F238E27FC236}">
                <a16:creationId xmlns:a16="http://schemas.microsoft.com/office/drawing/2014/main" id="{C00FCB5C-7F63-8518-535A-43F4298092C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0595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>
          <a:extLst>
            <a:ext uri="{FF2B5EF4-FFF2-40B4-BE49-F238E27FC236}">
              <a16:creationId xmlns:a16="http://schemas.microsoft.com/office/drawing/2014/main" id="{59A5DF94-DE17-E367-A63B-9EACC9463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976;p92">
            <a:extLst>
              <a:ext uri="{FF2B5EF4-FFF2-40B4-BE49-F238E27FC236}">
                <a16:creationId xmlns:a16="http://schemas.microsoft.com/office/drawing/2014/main" id="{0D39CFF4-0119-6652-EC6A-5C6254522E22}"/>
              </a:ext>
            </a:extLst>
          </p:cNvPr>
          <p:cNvSpPr txBox="1">
            <a:spLocks/>
          </p:cNvSpPr>
          <p:nvPr/>
        </p:nvSpPr>
        <p:spPr>
          <a:xfrm>
            <a:off x="6676148" y="1267139"/>
            <a:ext cx="11031704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latin typeface="Saira Light" panose="020B0604020202020204" charset="0"/>
              </a:rPr>
              <a:t>Backend</a:t>
            </a:r>
            <a:r>
              <a:rPr lang="fr-FR" dirty="0"/>
              <a:t> </a:t>
            </a:r>
            <a:r>
              <a:rPr lang="fr-FR" dirty="0" err="1"/>
              <a:t>endpoints</a:t>
            </a:r>
            <a:endParaRPr lang="fr-FR" dirty="0"/>
          </a:p>
        </p:txBody>
      </p:sp>
      <p:sp>
        <p:nvSpPr>
          <p:cNvPr id="20" name="Google Shape;979;p92">
            <a:extLst>
              <a:ext uri="{FF2B5EF4-FFF2-40B4-BE49-F238E27FC236}">
                <a16:creationId xmlns:a16="http://schemas.microsoft.com/office/drawing/2014/main" id="{EFEF8EF2-9153-C123-8573-0CD7D7FF25F5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9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007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usted - Xiatech">
      <a:dk1>
        <a:srgbClr val="000000"/>
      </a:dk1>
      <a:lt1>
        <a:srgbClr val="FFFFFF"/>
      </a:lt1>
      <a:dk2>
        <a:srgbClr val="E60096"/>
      </a:dk2>
      <a:lt2>
        <a:srgbClr val="00D2D2"/>
      </a:lt2>
      <a:accent1>
        <a:srgbClr val="E60096"/>
      </a:accent1>
      <a:accent2>
        <a:srgbClr val="00D2D2"/>
      </a:accent2>
      <a:accent3>
        <a:srgbClr val="505050"/>
      </a:accent3>
      <a:accent4>
        <a:srgbClr val="1C1C1C"/>
      </a:accent4>
      <a:accent5>
        <a:srgbClr val="5F5F5F"/>
      </a:accent5>
      <a:accent6>
        <a:srgbClr val="D2D2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282</Words>
  <Application>Microsoft Macintosh PowerPoint</Application>
  <PresentationFormat>Personnalisé</PresentationFormat>
  <Paragraphs>73</Paragraphs>
  <Slides>11</Slides>
  <Notes>11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Saira SemiBold Italic</vt:lpstr>
      <vt:lpstr>Calibri</vt:lpstr>
      <vt:lpstr>Saira</vt:lpstr>
      <vt:lpstr>Saira Light</vt:lpstr>
      <vt:lpstr>Office Theme</vt:lpstr>
      <vt:lpstr>Project Presentation  Week 2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MCP Layer</vt:lpstr>
      <vt:lpstr>Présentation PowerPoint</vt:lpstr>
      <vt:lpstr>Next steps for Week 3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Floris Rimbeau</cp:lastModifiedBy>
  <cp:revision>31</cp:revision>
  <dcterms:modified xsi:type="dcterms:W3CDTF">2025-11-07T08:03:18Z</dcterms:modified>
</cp:coreProperties>
</file>